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64" d="100"/>
          <a:sy n="64" d="100"/>
        </p:scale>
        <p:origin x="2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same Bunsen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939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Holly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heating water with a Bunsen burner.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She</a:t>
            </a:r>
            <a:r>
              <a:rPr lang="en-US" dirty="0" smtClean="0"/>
              <a:t> is wondering why her water is taking so long to boil.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032" name="Group 1031"/>
          <p:cNvGrpSpPr/>
          <p:nvPr/>
        </p:nvGrpSpPr>
        <p:grpSpPr>
          <a:xfrm>
            <a:off x="2946308" y="1729297"/>
            <a:ext cx="2330542" cy="4177311"/>
            <a:chOff x="2946308" y="1729297"/>
            <a:chExt cx="2330542" cy="4177311"/>
          </a:xfrm>
        </p:grpSpPr>
        <p:grpSp>
          <p:nvGrpSpPr>
            <p:cNvPr id="1028" name="Group 1027"/>
            <p:cNvGrpSpPr/>
            <p:nvPr/>
          </p:nvGrpSpPr>
          <p:grpSpPr>
            <a:xfrm>
              <a:off x="2946308" y="1729297"/>
              <a:ext cx="2330542" cy="4177311"/>
              <a:chOff x="2946308" y="1729297"/>
              <a:chExt cx="2330542" cy="4177311"/>
            </a:xfrm>
          </p:grpSpPr>
          <p:pic>
            <p:nvPicPr>
              <p:cNvPr id="1026" name="Picture 2" descr="bunsen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46308" y="4378638"/>
                <a:ext cx="2020351" cy="15279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90806" y="1729297"/>
                <a:ext cx="1130013" cy="2601163"/>
              </a:xfrm>
              <a:prstGeom prst="rect">
                <a:avLst/>
              </a:prstGeom>
            </p:spPr>
          </p:pic>
          <p:pic>
            <p:nvPicPr>
              <p:cNvPr id="1027" name="Picture 102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034774" y="4326276"/>
                <a:ext cx="1242076" cy="1537030"/>
              </a:xfrm>
              <a:prstGeom prst="rect">
                <a:avLst/>
              </a:prstGeom>
            </p:spPr>
          </p:pic>
        </p:grpSp>
        <p:cxnSp>
          <p:nvCxnSpPr>
            <p:cNvPr id="1030" name="Straight Connector 1029"/>
            <p:cNvCxnSpPr/>
            <p:nvPr/>
          </p:nvCxnSpPr>
          <p:spPr>
            <a:xfrm>
              <a:off x="4442618" y="3542270"/>
              <a:ext cx="15716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Straight Connector 435"/>
            <p:cNvCxnSpPr/>
            <p:nvPr/>
          </p:nvCxnSpPr>
          <p:spPr>
            <a:xfrm>
              <a:off x="4887283" y="3546002"/>
              <a:ext cx="15716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7" name="Straight Connector 436"/>
            <p:cNvCxnSpPr/>
            <p:nvPr/>
          </p:nvCxnSpPr>
          <p:spPr>
            <a:xfrm>
              <a:off x="4252118" y="3327957"/>
              <a:ext cx="15716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9" name="Straight Connector 438"/>
            <p:cNvCxnSpPr/>
            <p:nvPr/>
          </p:nvCxnSpPr>
          <p:spPr>
            <a:xfrm>
              <a:off x="4747418" y="3327957"/>
              <a:ext cx="15716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The same Bunsen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4"/>
            <a:ext cx="3968151" cy="252094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100 cm</a:t>
            </a:r>
            <a:r>
              <a:rPr lang="en-US" baseline="30000" dirty="0" smtClean="0"/>
              <a:t>3</a:t>
            </a:r>
            <a:r>
              <a:rPr lang="en-US" dirty="0" smtClean="0"/>
              <a:t> of water is heated for two minutes.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200 cm</a:t>
            </a:r>
            <a:r>
              <a:rPr lang="en-US" baseline="30000" dirty="0" smtClean="0"/>
              <a:t>3</a:t>
            </a:r>
            <a:r>
              <a:rPr lang="en-US" dirty="0" smtClean="0"/>
              <a:t> of water is heated for two minutes with the </a:t>
            </a:r>
            <a:r>
              <a:rPr lang="en-US" b="1" dirty="0" smtClean="0"/>
              <a:t>same </a:t>
            </a:r>
            <a:r>
              <a:rPr lang="en-US" dirty="0" smtClean="0"/>
              <a:t>Bunsen burner.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What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</a:rPr>
              <a:t> do you think will happen?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997210"/>
            <a:ext cx="3968151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Why do you think this will happen?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003319" y="1346204"/>
            <a:ext cx="2330542" cy="4177311"/>
            <a:chOff x="2946308" y="1729297"/>
            <a:chExt cx="2330542" cy="4177311"/>
          </a:xfrm>
        </p:grpSpPr>
        <p:grpSp>
          <p:nvGrpSpPr>
            <p:cNvPr id="8" name="Group 7"/>
            <p:cNvGrpSpPr/>
            <p:nvPr/>
          </p:nvGrpSpPr>
          <p:grpSpPr>
            <a:xfrm>
              <a:off x="2946308" y="1729297"/>
              <a:ext cx="2330542" cy="4177311"/>
              <a:chOff x="2946308" y="1729297"/>
              <a:chExt cx="2330542" cy="4177311"/>
            </a:xfrm>
          </p:grpSpPr>
          <p:pic>
            <p:nvPicPr>
              <p:cNvPr id="16" name="Picture 2" descr="bunsen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46308" y="4378638"/>
                <a:ext cx="2020351" cy="15279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90806" y="1729297"/>
                <a:ext cx="1130013" cy="2601163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34774" y="4326276"/>
                <a:ext cx="1242076" cy="1537030"/>
              </a:xfrm>
              <a:prstGeom prst="rect">
                <a:avLst/>
              </a:prstGeom>
            </p:spPr>
          </p:pic>
        </p:grpSp>
        <p:cxnSp>
          <p:nvCxnSpPr>
            <p:cNvPr id="9" name="Straight Connector 8"/>
            <p:cNvCxnSpPr/>
            <p:nvPr/>
          </p:nvCxnSpPr>
          <p:spPr>
            <a:xfrm>
              <a:off x="4442618" y="3542270"/>
              <a:ext cx="15716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4887283" y="3546002"/>
              <a:ext cx="15716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4252118" y="3327957"/>
              <a:ext cx="15716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747418" y="3327957"/>
              <a:ext cx="15716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8951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The same Bunsen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191109"/>
            <a:ext cx="5264091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Record how much the temperature goes up for each volume of water.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176529"/>
            <a:ext cx="8143337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/>
              <a:t>Were your prediction and explanation correct?</a:t>
            </a:r>
          </a:p>
          <a:p>
            <a:pPr lvl="0">
              <a:defRPr/>
            </a:pPr>
            <a:r>
              <a:rPr lang="en-US" dirty="0"/>
              <a:t>If not, can you explain what you observed?</a:t>
            </a: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 smtClean="0"/>
              <a:t>Now carry out the investigation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6170981" y="1346204"/>
            <a:ext cx="2330542" cy="4177311"/>
            <a:chOff x="2946308" y="1729297"/>
            <a:chExt cx="2330542" cy="4177311"/>
          </a:xfrm>
        </p:grpSpPr>
        <p:grpSp>
          <p:nvGrpSpPr>
            <p:cNvPr id="23" name="Group 22"/>
            <p:cNvGrpSpPr/>
            <p:nvPr/>
          </p:nvGrpSpPr>
          <p:grpSpPr>
            <a:xfrm>
              <a:off x="2946308" y="1729297"/>
              <a:ext cx="2330542" cy="4177311"/>
              <a:chOff x="2946308" y="1729297"/>
              <a:chExt cx="2330542" cy="4177311"/>
            </a:xfrm>
          </p:grpSpPr>
          <p:pic>
            <p:nvPicPr>
              <p:cNvPr id="28" name="Picture 2" descr="bunsen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46308" y="4378638"/>
                <a:ext cx="2020351" cy="15279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90806" y="1729297"/>
                <a:ext cx="1130013" cy="2601163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34774" y="4326276"/>
                <a:ext cx="1242076" cy="1537030"/>
              </a:xfrm>
              <a:prstGeom prst="rect">
                <a:avLst/>
              </a:prstGeom>
            </p:spPr>
          </p:pic>
        </p:grpSp>
        <p:cxnSp>
          <p:nvCxnSpPr>
            <p:cNvPr id="24" name="Straight Connector 23"/>
            <p:cNvCxnSpPr/>
            <p:nvPr/>
          </p:nvCxnSpPr>
          <p:spPr>
            <a:xfrm>
              <a:off x="4442618" y="3542270"/>
              <a:ext cx="15716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4887283" y="3546002"/>
              <a:ext cx="15716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4252118" y="3327957"/>
              <a:ext cx="15716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4747418" y="3327957"/>
              <a:ext cx="15716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2885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66</TotalTime>
  <Words>111</Words>
  <Application>Microsoft Office PowerPoint</Application>
  <PresentationFormat>On-screen Show (4:3)</PresentationFormat>
  <Paragraphs>18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7</cp:revision>
  <dcterms:created xsi:type="dcterms:W3CDTF">2018-12-10T08:49:56Z</dcterms:created>
  <dcterms:modified xsi:type="dcterms:W3CDTF">2018-12-12T09:37:34Z</dcterms:modified>
</cp:coreProperties>
</file>